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4" r:id="rId2"/>
    <p:sldId id="275" r:id="rId3"/>
    <p:sldId id="277" r:id="rId4"/>
    <p:sldId id="278" r:id="rId5"/>
    <p:sldId id="258" r:id="rId6"/>
    <p:sldId id="259" r:id="rId7"/>
    <p:sldId id="262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20B3B-6A62-4394-9D35-A8F3CD9F1538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E0E96-6BB6-46B7-BC6E-31F1EDF237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921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E432-5CE3-1B29-488A-9A71BEAD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D5E71-10F1-6191-B0A5-3122C9402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A896-9460-8C1A-15FF-18331DDA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9699A-61FF-2822-B332-B68CE4F9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13AD-A0CE-A8A6-C933-0107718E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6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F51D-8405-3778-74E8-35B0DE21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37AA7-36E1-573A-F713-195A89FBA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AA8D-7D16-43D1-0E08-F08B43D9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B8F19-41AA-E56A-51C0-D71D9FDD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92C2C-2E4E-D095-50E6-E8A18B8C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42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5BF1B-F3E4-6B16-77E9-62DE44275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46189-11FB-AD7B-0F80-8F455B4BB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D5F0-62A6-8D70-169A-D184CAE4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20DD-BB90-791C-2BD4-5EB6035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8624-ABD4-3890-DC26-A4B1D107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52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6F39-AABE-A8FB-D28F-107EDE34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FBF0-7F50-A365-8C79-C7A0A7C7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4C3D5-1704-8809-07D6-57BC32F3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B9DAF-E06A-AB6A-4B01-B75484CE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551B-3AB3-EC55-C51F-1449188E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2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399F-AA44-F1CF-2D18-DFE28E39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B1B29-D6B4-5E06-FB8F-67C17143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AF95-E06D-568B-E8CA-8CDB5F2E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89375-A0D4-119F-5C39-858A54B8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C4CC5-4A0E-9A2B-5AA1-B5761968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70A4-EB11-BBE6-2D67-90F616F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1F36-672B-E379-EA02-D8A9A63FB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929B1-A42C-1F46-9CA7-304F9AC56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D1D6-7993-B221-9B4B-9530CBC1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E0146-0D84-9B05-785C-A9D2618E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BD112-714A-95C3-3FE5-C1CBC2EA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21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1A20-D0A7-FC39-5B14-F9E1C3A9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C5D0B-E219-73DE-7B53-077CCE3F1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5E8B0-5573-D43E-CE22-77D9D4A4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BFEBB-3266-6B36-E282-84827FA0F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41639-B74D-2EE3-FCEA-36AEDE9C4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83D369-E294-DB3E-B052-3F1D0183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F827A-1106-C016-1D47-03027D19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F77DF-398F-230B-09D0-BD5DC49A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65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6043-94A3-6D03-A8A0-F45E857D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5A215-74D4-67A2-A0D3-EAE54846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A42F-C035-05C8-5222-5E7A1767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B586F-90AF-97CE-5EDD-51DE992F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FB13E-E4AC-784A-EF43-B7A181D9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715EA-686F-00AF-ED9A-4D6E23F5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52DD-6FEB-5FBC-CE6A-3DEF9B37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26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8AEF-DC1B-CACC-A6D6-91FEFAF8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736-E368-2549-5C93-EBCDF04B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F24A5-D4D7-F625-E31B-F617741BB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63455-028F-BD27-38FA-C9EF2EDC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3E06F-C45D-F280-77AE-B66A8E6A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D8650-34B7-E071-E2EA-C1B9AA62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9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7FAD-1F67-A023-1939-79F0AE16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517B2-D4EC-DBFC-4B0E-04BE45B81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B081-FBE9-7C6B-1BB1-7268B5FCC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78CD-8DD6-1593-6B8A-E83B2CDD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DA491-B339-89AD-EB5B-4680BF46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C143A-2C81-D700-84C2-43AA0B3A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6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41C54-5BF0-E9F4-A65B-514EAC94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F972-D33C-849F-AE5C-8FDC8896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4DD5-240A-DF8B-61EE-37006AA2D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AB28-D110-4345-AF10-461BB61450A0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C9E90-8F6E-42DB-CC22-B911F289C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6374-5726-67EA-672F-F57919A24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6F828-D8DC-4264-9229-1BA00A29A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938F3-E4FD-1262-A2D8-E4FF975A50D8}"/>
              </a:ext>
            </a:extLst>
          </p:cNvPr>
          <p:cNvSpPr txBox="1"/>
          <p:nvPr/>
        </p:nvSpPr>
        <p:spPr>
          <a:xfrm>
            <a:off x="1779345" y="113641"/>
            <a:ext cx="8633309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Project Snapshot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AF6E0-1918-C09F-8BED-F1A35B026518}"/>
              </a:ext>
            </a:extLst>
          </p:cNvPr>
          <p:cNvGrpSpPr/>
          <p:nvPr/>
        </p:nvGrpSpPr>
        <p:grpSpPr>
          <a:xfrm>
            <a:off x="706015" y="905837"/>
            <a:ext cx="10779972" cy="5838522"/>
            <a:chOff x="706015" y="905837"/>
            <a:chExt cx="10779972" cy="58385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9E7C38-A867-2E03-2817-BFBF472D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15" y="905838"/>
              <a:ext cx="4585998" cy="27847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F69FC9-8120-6234-CB2A-803A7084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989" y="905837"/>
              <a:ext cx="4585998" cy="27847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4A0286-D612-8411-9EB0-45CD79FF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15" y="3959587"/>
              <a:ext cx="4585998" cy="278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093FAC-4D95-25DB-0937-ED2F0FA0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040" y="3959586"/>
              <a:ext cx="2399896" cy="2784772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01389FF-769D-4345-1C84-FD1F6B252A6B}"/>
                </a:ext>
              </a:extLst>
            </p:cNvPr>
            <p:cNvSpPr/>
            <p:nvPr/>
          </p:nvSpPr>
          <p:spPr>
            <a:xfrm>
              <a:off x="4627984" y="2761859"/>
              <a:ext cx="2174033" cy="1959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EDB7222-17EB-76D9-A16D-B7C25478F1CC}"/>
                </a:ext>
              </a:extLst>
            </p:cNvPr>
            <p:cNvSpPr/>
            <p:nvPr/>
          </p:nvSpPr>
          <p:spPr>
            <a:xfrm rot="7595943">
              <a:off x="2821084" y="3344153"/>
              <a:ext cx="1028759" cy="24656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A091A74-C6DA-85D9-ABFC-E11458AA6FF3}"/>
                </a:ext>
              </a:extLst>
            </p:cNvPr>
            <p:cNvSpPr/>
            <p:nvPr/>
          </p:nvSpPr>
          <p:spPr>
            <a:xfrm rot="1743311" flipV="1">
              <a:off x="4025328" y="4149981"/>
              <a:ext cx="4141344" cy="21360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6756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ED535A-C29F-E66B-1C08-AF50730D6A60}"/>
              </a:ext>
            </a:extLst>
          </p:cNvPr>
          <p:cNvGrpSpPr/>
          <p:nvPr/>
        </p:nvGrpSpPr>
        <p:grpSpPr>
          <a:xfrm>
            <a:off x="189845" y="113641"/>
            <a:ext cx="11390609" cy="6297452"/>
            <a:chOff x="189845" y="113641"/>
            <a:chExt cx="11390609" cy="62974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E938F3-E4FD-1262-A2D8-E4FF975A50D8}"/>
                </a:ext>
              </a:extLst>
            </p:cNvPr>
            <p:cNvSpPr txBox="1"/>
            <p:nvPr/>
          </p:nvSpPr>
          <p:spPr>
            <a:xfrm>
              <a:off x="1779345" y="113641"/>
              <a:ext cx="8633309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atin typeface="Calibri"/>
                  <a:cs typeface="Calibri"/>
                </a:rPr>
                <a:t>Project Snapshot (</a:t>
              </a:r>
              <a:r>
                <a:rPr lang="en-US" sz="2800" b="1" dirty="0" err="1">
                  <a:latin typeface="Calibri"/>
                  <a:cs typeface="Calibri"/>
                </a:rPr>
                <a:t>cont</a:t>
              </a:r>
              <a:r>
                <a:rPr lang="en-US" sz="2800" b="1" dirty="0">
                  <a:latin typeface="Calibri"/>
                  <a:cs typeface="Calibri"/>
                </a:rPr>
                <a:t>…)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BB5284-DB0D-1AE7-4F4B-9542278ACA42}"/>
                </a:ext>
              </a:extLst>
            </p:cNvPr>
            <p:cNvGrpSpPr/>
            <p:nvPr/>
          </p:nvGrpSpPr>
          <p:grpSpPr>
            <a:xfrm>
              <a:off x="189845" y="916345"/>
              <a:ext cx="11390609" cy="5494748"/>
              <a:chOff x="189845" y="916345"/>
              <a:chExt cx="11390609" cy="549474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A87D2EC-4568-322C-82CC-56E2B4632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999" y="916345"/>
                <a:ext cx="3922747" cy="238202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CB2E370-450D-2506-B374-EA5627920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90" y="916345"/>
                <a:ext cx="3922747" cy="238202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911A035-B39D-3447-BD24-20D825F0C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845" y="4029067"/>
                <a:ext cx="2545463" cy="238202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F0E418A-A2B5-1EE7-D821-A04D22F5C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707" y="4029067"/>
                <a:ext cx="3922747" cy="2382026"/>
              </a:xfrm>
              <a:prstGeom prst="rect">
                <a:avLst/>
              </a:prstGeom>
            </p:spPr>
          </p:pic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B1BD1B1A-98F7-38DA-D6E9-48B715016E62}"/>
                  </a:ext>
                </a:extLst>
              </p:cNvPr>
              <p:cNvSpPr/>
              <p:nvPr/>
            </p:nvSpPr>
            <p:spPr>
              <a:xfrm rot="10800000">
                <a:off x="4749281" y="1911413"/>
                <a:ext cx="1539552" cy="22529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2185BAAD-DA49-3536-4126-E2B347CF47F3}"/>
                  </a:ext>
                </a:extLst>
              </p:cNvPr>
              <p:cNvSpPr/>
              <p:nvPr/>
            </p:nvSpPr>
            <p:spPr>
              <a:xfrm rot="9729823">
                <a:off x="1676625" y="2962747"/>
                <a:ext cx="5618442" cy="210929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28EBDC3-1A44-928B-A409-9FC12FD1A07C}"/>
                  </a:ext>
                </a:extLst>
              </p:cNvPr>
              <p:cNvSpPr/>
              <p:nvPr/>
            </p:nvSpPr>
            <p:spPr>
              <a:xfrm>
                <a:off x="2015243" y="5839357"/>
                <a:ext cx="1287794" cy="225543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27608067-5040-F5EE-BEFB-76697DBD2225}"/>
                  </a:ext>
                </a:extLst>
              </p:cNvPr>
              <p:cNvSpPr/>
              <p:nvPr/>
            </p:nvSpPr>
            <p:spPr>
              <a:xfrm rot="5400000">
                <a:off x="7403005" y="3043852"/>
                <a:ext cx="1739963" cy="23046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8E476F-ADBF-3DA7-95F9-B6952A222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7" y="4029065"/>
              <a:ext cx="3922747" cy="2382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61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FE3F66-B696-371A-0F7F-FE78DEFA1A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7B88AD-7962-E495-BD8A-1D6E74A4E02A}"/>
              </a:ext>
            </a:extLst>
          </p:cNvPr>
          <p:cNvGrpSpPr/>
          <p:nvPr/>
        </p:nvGrpSpPr>
        <p:grpSpPr>
          <a:xfrm>
            <a:off x="0" y="-1"/>
            <a:ext cx="12192000" cy="6857999"/>
            <a:chOff x="0" y="-1"/>
            <a:chExt cx="12192000" cy="68579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60D7CA-C16C-A941-8404-89C07C85F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68579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8E476F-ADBF-3DA7-95F9-B6952A222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808" y="847187"/>
              <a:ext cx="5074750" cy="30810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F4FCE2-83B4-C73F-0884-92E0938C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5608" y="3928187"/>
              <a:ext cx="5234474" cy="755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>
            <a:extLst>
              <a:ext uri="{FF2B5EF4-FFF2-40B4-BE49-F238E27FC236}">
                <a16:creationId xmlns:a16="http://schemas.microsoft.com/office/drawing/2014/main" id="{EDFBE86C-9DD6-323C-9EB2-42CF8336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" y="15721"/>
            <a:ext cx="12189372" cy="685037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D0B1AA-264E-FA74-EBF7-AA734080FEFB}"/>
              </a:ext>
            </a:extLst>
          </p:cNvPr>
          <p:cNvSpPr/>
          <p:nvPr/>
        </p:nvSpPr>
        <p:spPr>
          <a:xfrm>
            <a:off x="7605117" y="1756171"/>
            <a:ext cx="4131469" cy="4750592"/>
          </a:xfrm>
          <a:prstGeom prst="roundRect">
            <a:avLst/>
          </a:prstGeom>
          <a:solidFill>
            <a:srgbClr val="BAE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834A4-0204-EA41-13F3-4606D117CEAA}"/>
              </a:ext>
            </a:extLst>
          </p:cNvPr>
          <p:cNvSpPr txBox="1"/>
          <p:nvPr/>
        </p:nvSpPr>
        <p:spPr>
          <a:xfrm>
            <a:off x="8241563" y="2753845"/>
            <a:ext cx="1297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014C82"/>
                </a:solidFill>
                <a:latin typeface="Calibri"/>
                <a:cs typeface="Arial"/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4AB08-1897-4B7C-3C4F-A6FB044A9272}"/>
              </a:ext>
            </a:extLst>
          </p:cNvPr>
          <p:cNvSpPr txBox="1"/>
          <p:nvPr/>
        </p:nvSpPr>
        <p:spPr>
          <a:xfrm>
            <a:off x="8237174" y="3825408"/>
            <a:ext cx="14406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014C82"/>
                </a:solidFill>
                <a:latin typeface="Calibri"/>
                <a:cs typeface="Calibri"/>
              </a:rPr>
              <a:t>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08B1D-03BB-F600-4E40-952C48119E1C}"/>
              </a:ext>
            </a:extLst>
          </p:cNvPr>
          <p:cNvSpPr txBox="1"/>
          <p:nvPr/>
        </p:nvSpPr>
        <p:spPr>
          <a:xfrm>
            <a:off x="7908725" y="3122939"/>
            <a:ext cx="3524250" cy="34552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2886B-8904-74EE-07EC-B2CFE5DF8145}"/>
              </a:ext>
            </a:extLst>
          </p:cNvPr>
          <p:cNvSpPr txBox="1"/>
          <p:nvPr/>
        </p:nvSpPr>
        <p:spPr>
          <a:xfrm>
            <a:off x="7908725" y="4194502"/>
            <a:ext cx="3524250" cy="357426"/>
          </a:xfrm>
          <a:prstGeom prst="rect">
            <a:avLst/>
          </a:prstGeom>
          <a:ln>
            <a:solidFill>
              <a:srgbClr val="277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85D2CF-8D28-C6EF-96F6-51DD14DE62D8}"/>
              </a:ext>
            </a:extLst>
          </p:cNvPr>
          <p:cNvSpPr txBox="1"/>
          <p:nvPr/>
        </p:nvSpPr>
        <p:spPr>
          <a:xfrm>
            <a:off x="7908725" y="5563719"/>
            <a:ext cx="1297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/>
                <a:cs typeface="Arial"/>
              </a:rPr>
              <a:t>New User?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3A61C-54BB-BD46-C91D-81FCC5848840}"/>
              </a:ext>
            </a:extLst>
          </p:cNvPr>
          <p:cNvSpPr txBox="1"/>
          <p:nvPr/>
        </p:nvSpPr>
        <p:spPr>
          <a:xfrm>
            <a:off x="7908725" y="5932813"/>
            <a:ext cx="1893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Calibri"/>
                <a:cs typeface="Arial"/>
              </a:rPr>
              <a:t>Forget Password?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126412F0-FA65-8309-850B-BDD7977F0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" t="2799" r="50095" b="52610"/>
          <a:stretch/>
        </p:blipFill>
        <p:spPr>
          <a:xfrm>
            <a:off x="9344025" y="1829219"/>
            <a:ext cx="654800" cy="664991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EA74CCB3-7A05-FA2D-C2E8-7668B68C2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57" t="312" r="3463" b="53414"/>
          <a:stretch/>
        </p:blipFill>
        <p:spPr>
          <a:xfrm>
            <a:off x="7908131" y="2724341"/>
            <a:ext cx="337193" cy="369567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800E5441-562F-B138-7B13-0465EC8BA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44" t="-2375" r="29187" b="-870"/>
          <a:stretch/>
        </p:blipFill>
        <p:spPr>
          <a:xfrm>
            <a:off x="7906407" y="3809286"/>
            <a:ext cx="332638" cy="323258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BF0BFF-BA80-D6FE-8E36-BE4652A44791}"/>
              </a:ext>
            </a:extLst>
          </p:cNvPr>
          <p:cNvSpPr/>
          <p:nvPr/>
        </p:nvSpPr>
        <p:spPr>
          <a:xfrm>
            <a:off x="9068456" y="4910301"/>
            <a:ext cx="1195551" cy="40727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latin typeface="Arial"/>
                <a:cs typeface="Calibri"/>
              </a:rPr>
              <a:t>Login</a:t>
            </a:r>
            <a:endParaRPr lang="en-US" sz="2000">
              <a:latin typeface="Arial"/>
              <a:ea typeface="+mn-lt"/>
              <a:cs typeface="+mn-lt"/>
            </a:endParaRPr>
          </a:p>
          <a:p>
            <a:pPr algn="ctr"/>
            <a:endParaRPr lang="en-US" sz="2000">
              <a:latin typeface="Arial"/>
              <a:cs typeface="Calibr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722BE2-D873-7806-A871-A98C45B5AE23}"/>
              </a:ext>
            </a:extLst>
          </p:cNvPr>
          <p:cNvGrpSpPr/>
          <p:nvPr/>
        </p:nvGrpSpPr>
        <p:grpSpPr>
          <a:xfrm>
            <a:off x="244366" y="1716128"/>
            <a:ext cx="5693626" cy="4780521"/>
            <a:chOff x="139262" y="1754309"/>
            <a:chExt cx="5193154" cy="4754246"/>
          </a:xfrm>
        </p:grpSpPr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7B431922-1A1F-3B8D-FD01-01FBB4A3B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807" t="22059" r="6159" b="7843"/>
            <a:stretch/>
          </p:blipFill>
          <p:spPr>
            <a:xfrm>
              <a:off x="139262" y="1754309"/>
              <a:ext cx="5193154" cy="475424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00D1CE-9466-D285-B4FC-91BDCAA02AB9}"/>
                </a:ext>
              </a:extLst>
            </p:cNvPr>
            <p:cNvSpPr txBox="1"/>
            <p:nvPr/>
          </p:nvSpPr>
          <p:spPr>
            <a:xfrm>
              <a:off x="2000250" y="2525769"/>
              <a:ext cx="1583119" cy="3366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u="sng">
                  <a:solidFill>
                    <a:srgbClr val="0070C0"/>
                  </a:solidFill>
                  <a:latin typeface="Arial"/>
                  <a:cs typeface="Arial"/>
                </a:rPr>
                <a:t>ATTENDANCE</a:t>
              </a:r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78672A-0B73-B4BF-1FDA-2E8DE38AF99A}"/>
              </a:ext>
            </a:extLst>
          </p:cNvPr>
          <p:cNvGrpSpPr/>
          <p:nvPr/>
        </p:nvGrpSpPr>
        <p:grpSpPr>
          <a:xfrm>
            <a:off x="2197318" y="120376"/>
            <a:ext cx="7467989" cy="1046765"/>
            <a:chOff x="2197318" y="120376"/>
            <a:chExt cx="7467989" cy="10467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132689-13E9-27C7-9FAD-A7F8C4BA5D41}"/>
                </a:ext>
              </a:extLst>
            </p:cNvPr>
            <p:cNvSpPr txBox="1"/>
            <p:nvPr/>
          </p:nvSpPr>
          <p:spPr>
            <a:xfrm>
              <a:off x="3349042" y="346460"/>
              <a:ext cx="631626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Calibri"/>
                  <a:cs typeface="Calibri"/>
                </a:rPr>
                <a:t>Rajasthan Technical University, Kota</a:t>
              </a:r>
              <a:endParaRPr lang="en-US" sz="320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pic>
          <p:nvPicPr>
            <p:cNvPr id="55" name="Picture 55">
              <a:extLst>
                <a:ext uri="{FF2B5EF4-FFF2-40B4-BE49-F238E27FC236}">
                  <a16:creationId xmlns:a16="http://schemas.microsoft.com/office/drawing/2014/main" id="{A5C7C327-31B3-F990-0B32-4CA77CD3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7318" y="120376"/>
              <a:ext cx="1070742" cy="1046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1">
            <a:extLst>
              <a:ext uri="{FF2B5EF4-FFF2-40B4-BE49-F238E27FC236}">
                <a16:creationId xmlns:a16="http://schemas.microsoft.com/office/drawing/2014/main" id="{4FF7F39A-A764-0E3E-C455-BC6D6FAD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1122"/>
            <a:ext cx="12196762" cy="685575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07D345-3EF1-1A98-997C-E7BFDD4D5C6E}"/>
              </a:ext>
            </a:extLst>
          </p:cNvPr>
          <p:cNvGrpSpPr/>
          <p:nvPr/>
        </p:nvGrpSpPr>
        <p:grpSpPr>
          <a:xfrm>
            <a:off x="2354973" y="120376"/>
            <a:ext cx="7467989" cy="1046765"/>
            <a:chOff x="2197318" y="120376"/>
            <a:chExt cx="7467989" cy="10467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C6DDC1-40EE-15F9-716B-8F0398B9997B}"/>
                </a:ext>
              </a:extLst>
            </p:cNvPr>
            <p:cNvSpPr txBox="1"/>
            <p:nvPr/>
          </p:nvSpPr>
          <p:spPr>
            <a:xfrm>
              <a:off x="3349042" y="346460"/>
              <a:ext cx="631626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Calibri"/>
                  <a:cs typeface="Calibri"/>
                </a:rPr>
                <a:t>Rajasthan Technical University, Kota</a:t>
              </a:r>
              <a:endParaRPr lang="en-US" sz="320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pic>
          <p:nvPicPr>
            <p:cNvPr id="9" name="Picture 55">
              <a:extLst>
                <a:ext uri="{FF2B5EF4-FFF2-40B4-BE49-F238E27FC236}">
                  <a16:creationId xmlns:a16="http://schemas.microsoft.com/office/drawing/2014/main" id="{E12B8ADF-4736-14DF-665A-5D9D2DDB9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318" y="120376"/>
              <a:ext cx="1070742" cy="104676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12C109-6961-B953-8F4F-CF148AE1C933}"/>
              </a:ext>
            </a:extLst>
          </p:cNvPr>
          <p:cNvGrpSpPr/>
          <p:nvPr/>
        </p:nvGrpSpPr>
        <p:grpSpPr>
          <a:xfrm>
            <a:off x="318493" y="1529954"/>
            <a:ext cx="7024687" cy="4738685"/>
            <a:chOff x="318493" y="1708548"/>
            <a:chExt cx="7024687" cy="473868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9BFF5F8-2064-4F58-DB62-60AEBFB7401D}"/>
                </a:ext>
              </a:extLst>
            </p:cNvPr>
            <p:cNvSpPr/>
            <p:nvPr/>
          </p:nvSpPr>
          <p:spPr>
            <a:xfrm>
              <a:off x="318493" y="1708548"/>
              <a:ext cx="7024687" cy="473868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BBB71F-32C3-316D-4DA8-FA33CE3D58CD}"/>
                </a:ext>
              </a:extLst>
            </p:cNvPr>
            <p:cNvGrpSpPr/>
            <p:nvPr/>
          </p:nvGrpSpPr>
          <p:grpSpPr>
            <a:xfrm>
              <a:off x="490307" y="1990298"/>
              <a:ext cx="6639209" cy="2745300"/>
              <a:chOff x="3761701" y="1612760"/>
              <a:chExt cx="8023719" cy="322244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2C63E3-42F9-408C-E33C-BD702C4D3FAF}"/>
                  </a:ext>
                </a:extLst>
              </p:cNvPr>
              <p:cNvGrpSpPr/>
              <p:nvPr/>
            </p:nvGrpSpPr>
            <p:grpSpPr>
              <a:xfrm>
                <a:off x="8698338" y="1612760"/>
                <a:ext cx="3087082" cy="3222443"/>
                <a:chOff x="8698338" y="1612760"/>
                <a:chExt cx="3087082" cy="322244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E3CF915-64A6-2019-722E-CFA67C417050}"/>
                    </a:ext>
                  </a:extLst>
                </p:cNvPr>
                <p:cNvGrpSpPr/>
                <p:nvPr/>
              </p:nvGrpSpPr>
              <p:grpSpPr>
                <a:xfrm>
                  <a:off x="8698338" y="1612760"/>
                  <a:ext cx="3087082" cy="686411"/>
                  <a:chOff x="3864400" y="2112823"/>
                  <a:chExt cx="3087082" cy="686411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553D141-8A25-9A33-753D-B599161A46FB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0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Last Name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Calibri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61CFCCF-7ADE-E44A-77DA-4F1ABB902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84F635B-0ADA-FFD4-0BFE-94FA33F0DD53}"/>
                    </a:ext>
                  </a:extLst>
                </p:cNvPr>
                <p:cNvGrpSpPr/>
                <p:nvPr/>
              </p:nvGrpSpPr>
              <p:grpSpPr>
                <a:xfrm>
                  <a:off x="8698338" y="2458104"/>
                  <a:ext cx="3087082" cy="686411"/>
                  <a:chOff x="3864400" y="2112823"/>
                  <a:chExt cx="3087082" cy="68641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5C7B9FD-E055-751A-2ADD-3B437D8378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0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Email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B74FADA3-6D7B-09FB-B1E0-F985F00AA38D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A1E1F91-3AF8-EC18-8392-F2AD5468AA1E}"/>
                    </a:ext>
                  </a:extLst>
                </p:cNvPr>
                <p:cNvGrpSpPr/>
                <p:nvPr/>
              </p:nvGrpSpPr>
              <p:grpSpPr>
                <a:xfrm>
                  <a:off x="8698338" y="3303448"/>
                  <a:ext cx="3087082" cy="686411"/>
                  <a:chOff x="3864400" y="2112823"/>
                  <a:chExt cx="3087082" cy="686411"/>
                </a:xfrm>
              </p:grpSpPr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91E2ED71-E0E2-100E-F32F-F2CEFAF1FA03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0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Security Answer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41C5AE8-9C44-27BD-2526-9ED03EFF44FE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7933738-6C90-B2AD-9D28-FEF946361A35}"/>
                    </a:ext>
                  </a:extLst>
                </p:cNvPr>
                <p:cNvGrpSpPr/>
                <p:nvPr/>
              </p:nvGrpSpPr>
              <p:grpSpPr>
                <a:xfrm>
                  <a:off x="8698338" y="4148792"/>
                  <a:ext cx="3087082" cy="686411"/>
                  <a:chOff x="3864400" y="2112823"/>
                  <a:chExt cx="3087082" cy="686411"/>
                </a:xfrm>
              </p:grpSpPr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F32BF35-9FC4-AD96-73A7-888EEF4739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0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Confirm Password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281D568-75D7-54A5-A1A5-97A2F2F4DA0D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6BFD1B7-C665-3354-87AA-2ADF6C780C97}"/>
                  </a:ext>
                </a:extLst>
              </p:cNvPr>
              <p:cNvGrpSpPr/>
              <p:nvPr/>
            </p:nvGrpSpPr>
            <p:grpSpPr>
              <a:xfrm>
                <a:off x="3761701" y="1612761"/>
                <a:ext cx="3248692" cy="3222442"/>
                <a:chOff x="3761701" y="1612761"/>
                <a:chExt cx="3248692" cy="322244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7BF3C7C-4EB1-3E57-D7C6-92E9ACD51C4E}"/>
                    </a:ext>
                  </a:extLst>
                </p:cNvPr>
                <p:cNvSpPr txBox="1"/>
                <p:nvPr/>
              </p:nvSpPr>
              <p:spPr>
                <a:xfrm>
                  <a:off x="3804869" y="1612761"/>
                  <a:ext cx="2845798" cy="39739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rPr>
                    <a:t>First Name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D20823E-4200-A393-E33A-27DBC53603D6}"/>
                    </a:ext>
                  </a:extLst>
                </p:cNvPr>
                <p:cNvGrpSpPr/>
                <p:nvPr/>
              </p:nvGrpSpPr>
              <p:grpSpPr>
                <a:xfrm>
                  <a:off x="3804869" y="2458104"/>
                  <a:ext cx="3087082" cy="686411"/>
                  <a:chOff x="3864400" y="2112823"/>
                  <a:chExt cx="3087082" cy="686411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FB5E043-606D-CF39-2248-ECD5B4C86E21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0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Contact No.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03D6DC8-1868-D971-381F-B08AF6DB6D22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2CB2916-DFB5-CBDB-14F8-D808E4F21A0E}"/>
                    </a:ext>
                  </a:extLst>
                </p:cNvPr>
                <p:cNvGrpSpPr/>
                <p:nvPr/>
              </p:nvGrpSpPr>
              <p:grpSpPr>
                <a:xfrm>
                  <a:off x="3761701" y="3289473"/>
                  <a:ext cx="3248692" cy="686410"/>
                  <a:chOff x="3821232" y="2098848"/>
                  <a:chExt cx="3248692" cy="686410"/>
                </a:xfrm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21C52CA-8405-E3AE-FBD4-DB06DF0F97FA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B257D8E-CDF8-D951-4A29-2FC74EC0CA96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232" y="2098848"/>
                    <a:ext cx="3248692" cy="68641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Select Security Questions</a:t>
                    </a: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9D02F2C-2314-87AD-42FA-AF8AF725EE4C}"/>
                    </a:ext>
                  </a:extLst>
                </p:cNvPr>
                <p:cNvGrpSpPr/>
                <p:nvPr/>
              </p:nvGrpSpPr>
              <p:grpSpPr>
                <a:xfrm>
                  <a:off x="3804870" y="4148792"/>
                  <a:ext cx="3087081" cy="686411"/>
                  <a:chOff x="3864401" y="2112823"/>
                  <a:chExt cx="3087081" cy="686411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801DEED-5527-5DFE-ED08-2ED6A6C67463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401" y="2112823"/>
                    <a:ext cx="2845798" cy="68641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600" b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libri"/>
                        <a:cs typeface="Calibri"/>
                      </a:rPr>
                      <a:t>Password</a:t>
                    </a:r>
                    <a:endParaRPr lang="en-US" sz="160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  <a:p>
                    <a:endParaRPr lang="en-US" sz="1600" b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E61D3C8-20DB-AD15-5066-3DCE882D1272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998" y="2486153"/>
                    <a:ext cx="3007484" cy="282610"/>
                  </a:xfrm>
                  <a:prstGeom prst="rect">
                    <a:avLst/>
                  </a:prstGeom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endParaRPr lang="en-US"/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4AB434D-5C8A-D7C1-27B4-1592B68F38CB}"/>
                    </a:ext>
                  </a:extLst>
                </p:cNvPr>
                <p:cNvSpPr txBox="1"/>
                <p:nvPr/>
              </p:nvSpPr>
              <p:spPr>
                <a:xfrm rot="5400000">
                  <a:off x="6582463" y="3535141"/>
                  <a:ext cx="285747" cy="48354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Calibri"/>
                      <a:cs typeface="Arial"/>
                    </a:rPr>
                    <a:t>&gt;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97D3AE-6215-9BD7-5D38-2870AA006BCD}"/>
                </a:ext>
              </a:extLst>
            </p:cNvPr>
            <p:cNvGrpSpPr/>
            <p:nvPr/>
          </p:nvGrpSpPr>
          <p:grpSpPr>
            <a:xfrm>
              <a:off x="585985" y="5178145"/>
              <a:ext cx="2682971" cy="1014724"/>
              <a:chOff x="4464727" y="4727609"/>
              <a:chExt cx="2682971" cy="97127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4C05EFA-76D0-9546-FE16-0A2E5DD60D4B}"/>
                  </a:ext>
                </a:extLst>
              </p:cNvPr>
              <p:cNvGrpSpPr/>
              <p:nvPr/>
            </p:nvGrpSpPr>
            <p:grpSpPr>
              <a:xfrm>
                <a:off x="4468662" y="4727609"/>
                <a:ext cx="2679036" cy="294598"/>
                <a:chOff x="4468662" y="4727609"/>
                <a:chExt cx="2679036" cy="29459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950A371-0AC5-7EBC-0FA3-237C3EEB2E46}"/>
                    </a:ext>
                  </a:extLst>
                </p:cNvPr>
                <p:cNvSpPr txBox="1"/>
                <p:nvPr/>
              </p:nvSpPr>
              <p:spPr>
                <a:xfrm>
                  <a:off x="4468662" y="4727609"/>
                  <a:ext cx="2679036" cy="294598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400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Calibri"/>
                      <a:cs typeface="Calibri"/>
                    </a:rPr>
                    <a:t> </a:t>
                  </a:r>
                  <a:r>
                    <a:rPr lang="en-US" sz="14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Calibri"/>
                      <a:cs typeface="Calibri"/>
                    </a:rPr>
                    <a:t>I Agree the Terms &amp; Conditions</a:t>
                  </a:r>
                  <a:endParaRPr lang="en-US" sz="140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6AD2B5D-CAEC-D6A5-94F6-C9023A39E993}"/>
                    </a:ext>
                  </a:extLst>
                </p:cNvPr>
                <p:cNvSpPr txBox="1"/>
                <p:nvPr/>
              </p:nvSpPr>
              <p:spPr>
                <a:xfrm>
                  <a:off x="4523396" y="4791948"/>
                  <a:ext cx="153660" cy="1722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endParaRPr lang="en-US"/>
                </a:p>
              </p:txBody>
            </p:sp>
          </p:grp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6F4A2AB-A370-41BF-AECE-A5CCBF8257CE}"/>
                  </a:ext>
                </a:extLst>
              </p:cNvPr>
              <p:cNvSpPr/>
              <p:nvPr/>
            </p:nvSpPr>
            <p:spPr>
              <a:xfrm>
                <a:off x="4464727" y="5366769"/>
                <a:ext cx="1048366" cy="33211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latin typeface="Arial"/>
                    <a:cs typeface="Calibri"/>
                  </a:rPr>
                  <a:t>Register</a:t>
                </a:r>
                <a:endParaRPr lang="en-US" sz="160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7A1AE1B-1EA2-9EC5-156D-B360F038E4A2}"/>
                  </a:ext>
                </a:extLst>
              </p:cNvPr>
              <p:cNvSpPr/>
              <p:nvPr/>
            </p:nvSpPr>
            <p:spPr>
              <a:xfrm>
                <a:off x="5972051" y="5366769"/>
                <a:ext cx="989256" cy="33211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latin typeface="Arial"/>
                    <a:cs typeface="Calibri"/>
                  </a:rPr>
                  <a:t>Login</a:t>
                </a:r>
                <a:endParaRPr lang="en-US" sz="1600" dirty="0">
                  <a:latin typeface="Arial"/>
                  <a:ea typeface="+mn-lt"/>
                  <a:cs typeface="+mn-lt"/>
                </a:endParaRPr>
              </a:p>
              <a:p>
                <a:pPr algn="ctr"/>
                <a:endParaRPr lang="en-US" sz="1600" dirty="0">
                  <a:latin typeface="Arial"/>
                  <a:cs typeface="Calibr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6D48DF-F678-F725-313B-EA61FF2BA377}"/>
                </a:ext>
              </a:extLst>
            </p:cNvPr>
            <p:cNvSpPr txBox="1"/>
            <p:nvPr/>
          </p:nvSpPr>
          <p:spPr>
            <a:xfrm>
              <a:off x="588004" y="2309852"/>
              <a:ext cx="2488536" cy="240764"/>
            </a:xfrm>
            <a:prstGeom prst="rect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0D840E-1480-FA6A-765E-D3C2088B849A}"/>
                </a:ext>
              </a:extLst>
            </p:cNvPr>
            <p:cNvSpPr txBox="1"/>
            <p:nvPr/>
          </p:nvSpPr>
          <p:spPr>
            <a:xfrm>
              <a:off x="559364" y="3716818"/>
              <a:ext cx="7355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/>
                  <a:cs typeface="Arial"/>
                </a:rPr>
                <a:t>Select</a:t>
              </a:r>
              <a:endParaRPr lang="en-US" b="1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2CB1C5F9-9A57-D34C-EBB9-00A537BF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82" y="2009775"/>
            <a:ext cx="3755230" cy="37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>
            <a:extLst>
              <a:ext uri="{FF2B5EF4-FFF2-40B4-BE49-F238E27FC236}">
                <a16:creationId xmlns:a16="http://schemas.microsoft.com/office/drawing/2014/main" id="{95AB53B2-D93B-E774-4EB9-D7C35E676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6" r="214" b="3438"/>
          <a:stretch/>
        </p:blipFill>
        <p:spPr>
          <a:xfrm>
            <a:off x="-2381" y="7144"/>
            <a:ext cx="12197704" cy="68557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65A90A8-6E3B-E52C-0B14-95BF704542AA}"/>
              </a:ext>
            </a:extLst>
          </p:cNvPr>
          <p:cNvGrpSpPr/>
          <p:nvPr/>
        </p:nvGrpSpPr>
        <p:grpSpPr>
          <a:xfrm>
            <a:off x="2354973" y="120376"/>
            <a:ext cx="7467989" cy="1046765"/>
            <a:chOff x="2197318" y="120376"/>
            <a:chExt cx="7467989" cy="10467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6D1718-409E-AB86-FA62-BE92ABA94239}"/>
                </a:ext>
              </a:extLst>
            </p:cNvPr>
            <p:cNvSpPr txBox="1"/>
            <p:nvPr/>
          </p:nvSpPr>
          <p:spPr>
            <a:xfrm>
              <a:off x="3349042" y="346460"/>
              <a:ext cx="631626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Calibri"/>
                  <a:cs typeface="Calibri"/>
                </a:rPr>
                <a:t>Rajasthan Technical University, Kota</a:t>
              </a:r>
              <a:endParaRPr lang="en-US" sz="320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pic>
          <p:nvPicPr>
            <p:cNvPr id="4" name="Picture 55">
              <a:extLst>
                <a:ext uri="{FF2B5EF4-FFF2-40B4-BE49-F238E27FC236}">
                  <a16:creationId xmlns:a16="http://schemas.microsoft.com/office/drawing/2014/main" id="{CB473111-E506-173F-CFA4-C822ACF9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318" y="120376"/>
              <a:ext cx="1070742" cy="1046765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EB3BC54-4761-F32F-DF56-4B42C923B232}"/>
              </a:ext>
            </a:extLst>
          </p:cNvPr>
          <p:cNvSpPr/>
          <p:nvPr/>
        </p:nvSpPr>
        <p:spPr>
          <a:xfrm>
            <a:off x="628054" y="1934766"/>
            <a:ext cx="1750219" cy="18811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56B816E-60C5-814B-3D5E-104871F1A046}"/>
              </a:ext>
            </a:extLst>
          </p:cNvPr>
          <p:cNvSpPr/>
          <p:nvPr/>
        </p:nvSpPr>
        <p:spPr>
          <a:xfrm>
            <a:off x="2747366" y="1934766"/>
            <a:ext cx="2107404" cy="18930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3C67D12-2CBA-5479-A79B-65B1C0470C81}"/>
              </a:ext>
            </a:extLst>
          </p:cNvPr>
          <p:cNvSpPr/>
          <p:nvPr/>
        </p:nvSpPr>
        <p:spPr>
          <a:xfrm>
            <a:off x="5223866" y="1970484"/>
            <a:ext cx="1762125" cy="18811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34A879-E869-FBF1-28AB-6519C83667F4}"/>
              </a:ext>
            </a:extLst>
          </p:cNvPr>
          <p:cNvSpPr/>
          <p:nvPr/>
        </p:nvSpPr>
        <p:spPr>
          <a:xfrm>
            <a:off x="1473395" y="4435078"/>
            <a:ext cx="1738313" cy="19050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F4AECE-1C94-A1BF-B0CB-DF78F9A10FBE}"/>
              </a:ext>
            </a:extLst>
          </p:cNvPr>
          <p:cNvSpPr/>
          <p:nvPr/>
        </p:nvSpPr>
        <p:spPr>
          <a:xfrm>
            <a:off x="4092771" y="4423172"/>
            <a:ext cx="1750219" cy="19050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4B4A5D-EFD7-4765-E38F-6C3BE68F3B71}"/>
              </a:ext>
            </a:extLst>
          </p:cNvPr>
          <p:cNvGrpSpPr/>
          <p:nvPr/>
        </p:nvGrpSpPr>
        <p:grpSpPr>
          <a:xfrm>
            <a:off x="626926" y="1939242"/>
            <a:ext cx="1759264" cy="1937676"/>
            <a:chOff x="1103175" y="1903524"/>
            <a:chExt cx="1759264" cy="1937676"/>
          </a:xfrm>
        </p:grpSpPr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04D70DCC-D163-1C2B-9D29-CDEDAC75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16" t="5521" r="18615" b="6748"/>
            <a:stretch/>
          </p:blipFill>
          <p:spPr>
            <a:xfrm>
              <a:off x="1104900" y="1903524"/>
              <a:ext cx="1757539" cy="1694737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FDC04C-686C-4883-728F-2BD691C2F453}"/>
                </a:ext>
              </a:extLst>
            </p:cNvPr>
            <p:cNvSpPr/>
            <p:nvPr/>
          </p:nvSpPr>
          <p:spPr>
            <a:xfrm>
              <a:off x="1103175" y="3433925"/>
              <a:ext cx="1755146" cy="40727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latin typeface="Arial"/>
                  <a:cs typeface="Calibri"/>
                </a:rPr>
                <a:t>Student Details</a:t>
              </a:r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F8DA55-C8FE-6EE7-7F39-C14C3CF4991D}"/>
              </a:ext>
            </a:extLst>
          </p:cNvPr>
          <p:cNvGrpSpPr/>
          <p:nvPr/>
        </p:nvGrpSpPr>
        <p:grpSpPr>
          <a:xfrm>
            <a:off x="2735806" y="1975457"/>
            <a:ext cx="2122532" cy="1934311"/>
            <a:chOff x="4521744" y="1904019"/>
            <a:chExt cx="2122532" cy="1934311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C67B2CAB-B649-8ADC-47A1-74756AD2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4790" y="1904019"/>
              <a:ext cx="1754981" cy="1527363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4C54817-9EAF-9624-4F4A-49EEC414D632}"/>
                </a:ext>
              </a:extLst>
            </p:cNvPr>
            <p:cNvSpPr/>
            <p:nvPr/>
          </p:nvSpPr>
          <p:spPr>
            <a:xfrm>
              <a:off x="4521744" y="3428411"/>
              <a:ext cx="2122532" cy="40991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latin typeface="Arial"/>
                  <a:cs typeface="Calibri"/>
                </a:rPr>
                <a:t>Face Recognition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E59BA2-BCBA-6354-98E9-BC87CC920455}"/>
              </a:ext>
            </a:extLst>
          </p:cNvPr>
          <p:cNvGrpSpPr/>
          <p:nvPr/>
        </p:nvGrpSpPr>
        <p:grpSpPr>
          <a:xfrm>
            <a:off x="5224833" y="2015380"/>
            <a:ext cx="1761157" cy="1883951"/>
            <a:chOff x="8332364" y="1967754"/>
            <a:chExt cx="1761157" cy="1883951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A4E357A0-5501-C7EB-E6E8-AF5EA569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6196" y="1967754"/>
              <a:ext cx="1754980" cy="1482538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53E6D5-1D50-8978-B18D-4F8491DAA1E0}"/>
                </a:ext>
              </a:extLst>
            </p:cNvPr>
            <p:cNvSpPr/>
            <p:nvPr/>
          </p:nvSpPr>
          <p:spPr>
            <a:xfrm>
              <a:off x="8332364" y="3436575"/>
              <a:ext cx="1761157" cy="41513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latin typeface="Arial"/>
                  <a:cs typeface="Calibri"/>
                </a:rPr>
                <a:t>Attendance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68491-7A72-483C-E2CA-6B13F2AE446A}"/>
              </a:ext>
            </a:extLst>
          </p:cNvPr>
          <p:cNvGrpSpPr/>
          <p:nvPr/>
        </p:nvGrpSpPr>
        <p:grpSpPr>
          <a:xfrm>
            <a:off x="1460363" y="4428172"/>
            <a:ext cx="1756707" cy="1937153"/>
            <a:chOff x="3913050" y="1904047"/>
            <a:chExt cx="1756707" cy="1937153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7044007D-A1E0-B62D-D2F9-B03ABD03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4775" y="1904047"/>
              <a:ext cx="1754982" cy="171640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5207B64-AC38-E385-6154-45E11279E80A}"/>
                </a:ext>
              </a:extLst>
            </p:cNvPr>
            <p:cNvSpPr/>
            <p:nvPr/>
          </p:nvSpPr>
          <p:spPr>
            <a:xfrm>
              <a:off x="3913050" y="3433925"/>
              <a:ext cx="1755146" cy="40727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atin typeface="Arial"/>
                  <a:cs typeface="Calibri"/>
                </a:rPr>
                <a:t>Train Data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77F8B4-1188-7C96-EF5A-48347134A2E1}"/>
              </a:ext>
            </a:extLst>
          </p:cNvPr>
          <p:cNvGrpSpPr/>
          <p:nvPr/>
        </p:nvGrpSpPr>
        <p:grpSpPr>
          <a:xfrm>
            <a:off x="4091644" y="4429122"/>
            <a:ext cx="1755146" cy="1936203"/>
            <a:chOff x="4091644" y="1904997"/>
            <a:chExt cx="1755146" cy="1936203"/>
          </a:xfrm>
        </p:grpSpPr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F79BE458-0133-FCF2-CFBE-DBB96328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5749" y="1904997"/>
              <a:ext cx="1750220" cy="169069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AD1F086-4088-8C95-89AC-F7AE8DCF90DB}"/>
                </a:ext>
              </a:extLst>
            </p:cNvPr>
            <p:cNvSpPr/>
            <p:nvPr/>
          </p:nvSpPr>
          <p:spPr>
            <a:xfrm>
              <a:off x="4091644" y="3433925"/>
              <a:ext cx="1755146" cy="40727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atin typeface="Arial"/>
                  <a:cs typeface="Calibri"/>
                </a:rPr>
                <a:t>Photos</a:t>
              </a:r>
              <a:endParaRPr lang="en-US" dirty="0"/>
            </a:p>
          </p:txBody>
        </p:sp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7BE7A940-2164-0467-B5F5-9E0107334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9500000">
            <a:off x="7661804" y="5014541"/>
            <a:ext cx="4660045" cy="427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E7A440-6EF5-E044-9C20-DA5D8773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11161006" y="3038117"/>
            <a:ext cx="1689532" cy="356519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BB272AE2-BE13-232E-9CBC-C621B810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7510841" y="6059370"/>
            <a:ext cx="605630" cy="9599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B08B938-CFA2-F7B3-04DB-6BEC4431CEB4}"/>
              </a:ext>
            </a:extLst>
          </p:cNvPr>
          <p:cNvGrpSpPr/>
          <p:nvPr/>
        </p:nvGrpSpPr>
        <p:grpSpPr>
          <a:xfrm>
            <a:off x="8514408" y="2415260"/>
            <a:ext cx="2947852" cy="2947852"/>
            <a:chOff x="8514408" y="1962823"/>
            <a:chExt cx="2947852" cy="2947852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10EDCBE-AB3C-C7CC-9313-5EF5E690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14408" y="1962823"/>
              <a:ext cx="2947852" cy="294785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08687D-ED7D-5487-81F1-3457F7CFDC3E}"/>
                </a:ext>
              </a:extLst>
            </p:cNvPr>
            <p:cNvSpPr txBox="1"/>
            <p:nvPr/>
          </p:nvSpPr>
          <p:spPr>
            <a:xfrm>
              <a:off x="9200555" y="3848696"/>
              <a:ext cx="1574602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/>
                  <a:cs typeface="Arial"/>
                </a:rPr>
                <a:t>Dashboard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42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>
            <a:extLst>
              <a:ext uri="{FF2B5EF4-FFF2-40B4-BE49-F238E27FC236}">
                <a16:creationId xmlns:a16="http://schemas.microsoft.com/office/drawing/2014/main" id="{95AB53B2-D93B-E774-4EB9-D7C35E676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6" r="214" b="3438"/>
          <a:stretch/>
        </p:blipFill>
        <p:spPr>
          <a:xfrm>
            <a:off x="-2381" y="7144"/>
            <a:ext cx="12197704" cy="685570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BE7A940-2164-0467-B5F5-9E0107334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9500000">
            <a:off x="7661804" y="5014541"/>
            <a:ext cx="4660045" cy="427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E7A440-6EF5-E044-9C20-DA5D8773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11161006" y="3038117"/>
            <a:ext cx="1689532" cy="356519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BB272AE2-BE13-232E-9CBC-C621B810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7510841" y="6059370"/>
            <a:ext cx="605630" cy="959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BE605A-7373-6EB0-FE50-0F5A50F4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4"/>
            <a:ext cx="12220013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>
            <a:extLst>
              <a:ext uri="{FF2B5EF4-FFF2-40B4-BE49-F238E27FC236}">
                <a16:creationId xmlns:a16="http://schemas.microsoft.com/office/drawing/2014/main" id="{95AB53B2-D93B-E774-4EB9-D7C35E676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6" r="214" b="3438"/>
          <a:stretch/>
        </p:blipFill>
        <p:spPr>
          <a:xfrm>
            <a:off x="-2381" y="7144"/>
            <a:ext cx="12197704" cy="685570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BE7A940-2164-0467-B5F5-9E0107334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9500000">
            <a:off x="7661804" y="5014541"/>
            <a:ext cx="4660045" cy="427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E7A440-6EF5-E044-9C20-DA5D8773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11161006" y="3038117"/>
            <a:ext cx="1689532" cy="356519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BB272AE2-BE13-232E-9CBC-C621B810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4" t="21607" r="1344" b="49861"/>
          <a:stretch/>
        </p:blipFill>
        <p:spPr>
          <a:xfrm rot="16200000">
            <a:off x="7510841" y="6059370"/>
            <a:ext cx="605630" cy="959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01F3F3-78F9-B646-526D-902E208FA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8"/>
          <a:stretch/>
        </p:blipFill>
        <p:spPr>
          <a:xfrm>
            <a:off x="0" y="15856"/>
            <a:ext cx="12192000" cy="68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4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Widescreen</PresentationFormat>
  <Paragraphs>31</Paragraphs>
  <Slides>8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Kumar</dc:creator>
  <cp:lastModifiedBy>Sonu Kumar</cp:lastModifiedBy>
  <cp:revision>1</cp:revision>
  <dcterms:created xsi:type="dcterms:W3CDTF">2023-06-06T01:40:15Z</dcterms:created>
  <dcterms:modified xsi:type="dcterms:W3CDTF">2023-06-06T01:40:51Z</dcterms:modified>
</cp:coreProperties>
</file>